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57" r:id="rId5"/>
    <p:sldId id="258" r:id="rId6"/>
    <p:sldId id="268" r:id="rId7"/>
    <p:sldId id="269" r:id="rId8"/>
    <p:sldId id="263" r:id="rId9"/>
    <p:sldId id="264" r:id="rId10"/>
    <p:sldId id="267" r:id="rId11"/>
    <p:sldId id="265" r:id="rId12"/>
    <p:sldId id="270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7D37CFF-1FD6-4FC6-B009-5CA6001C9A4B}">
          <p14:sldIdLst>
            <p14:sldId id="256"/>
            <p14:sldId id="259"/>
            <p14:sldId id="260"/>
          </p14:sldIdLst>
        </p14:section>
        <p14:section name="Seção sem Título" id="{BA8ACFEE-C330-4847-B27D-6F3C70F0DBF4}">
          <p14:sldIdLst>
            <p14:sldId id="257"/>
            <p14:sldId id="258"/>
            <p14:sldId id="268"/>
            <p14:sldId id="269"/>
            <p14:sldId id="263"/>
            <p14:sldId id="264"/>
            <p14:sldId id="267"/>
            <p14:sldId id="26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00"/>
    <a:srgbClr val="FFFF5C"/>
    <a:srgbClr val="FF5050"/>
    <a:srgbClr val="029EEC"/>
    <a:srgbClr val="5FB6FD"/>
    <a:srgbClr val="618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407DA-CA8E-4838-8820-8DFC2BC98DBA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2A2B5-8AC5-454A-B72B-67F06DBBA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76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A2E9F-7EDE-4813-8890-6D23CF376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75E80-8916-49CA-BAB8-B267D57BD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E231-3AA6-44D4-9048-F7BE494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4491-5676-4C5D-A723-C3BFB08B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A5188-DB62-41F6-9CC3-F0FD54C9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2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EB792-2CDB-4010-8891-F9A3F755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74029-6BCC-434C-9D8F-3F64CEA0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7FE9B-91F9-4512-88B4-F478B375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90E32A-F427-436F-9DDC-01206A1F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C3678-589A-4707-B67C-57550FF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7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6BAC22-B413-44B6-AF1B-DDC5FE248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84E159-981A-44D5-8347-F1675F28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87348E-EB39-45BD-B629-E7B9106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797E0-F7E4-4A33-8479-C651ECFF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D518B-D234-4ABC-902B-C02A8068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86F0C-99F4-4D16-A0C3-CB2134F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92CFC-2439-4347-AB5A-4C222A12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5A48C6-575E-434F-AFF8-70B7B48D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801BB-C995-4FF1-BED4-47090260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D774F6-7EBE-45D7-A984-58C8351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6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86E52-95F5-4907-A856-3AA1C478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E9B12-3CB9-41F7-A0D6-5E50D8F4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00B4F-BEC0-4BF9-A311-74FDFCDD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19CB7-7BF3-4924-B616-8FA95044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B8125-D0C8-4AB1-B9E3-3D6E6CCC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09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9DB3D-068F-4F25-B134-A6036F0B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A6CDA-BE80-4646-B7E3-F33003030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EAD86C-532E-4F4A-88E5-290AA949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25C0DF-D91A-4867-B6D0-C8703511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11E03A-2AB9-418E-84C6-788CB192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191857-98E7-4B31-B452-FB8F2AE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8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D922-1A27-422E-A31B-5F9B9B8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63D51-119F-45BE-8601-90ED0923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6B7B55-C166-44E2-B6A1-51200107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E2EBCF-8398-4847-AC3C-A50F9D204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A0C790-2D17-4BF9-AFDE-1544EF01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C53ED9-1D64-4843-9A0A-5C6BDD8D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B655BF-931D-4586-B5D6-DB594940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66100A-6ED2-41DC-9D09-290F31F1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2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93AC-49C1-47F3-9B78-7732B858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D79B9B-FB12-4C06-815D-6DEAA261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B19CC9-9884-464F-B98D-02826705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1A8D82-845B-4AE4-9786-49519973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5E38AC-3FE6-4706-83E5-F950CDD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AC3A79-EB08-400E-9303-51E7FFC6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53D061-F8F6-44CA-B141-B0C5DB8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0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8057-0830-4C49-ADCB-9E5E446B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D1BBD-F5D4-43DB-BBEB-B2E87845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CD7183-F94E-489C-88D3-5F6A3D11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3AE04B-F286-4A20-ADE7-497865F6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750975-3D78-496D-8307-75FBC8B4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C0DB8-4C6D-4F41-B72F-632F9B2A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05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F8042-E471-40E2-9150-4021326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2880D-DBF2-4C7A-8CC2-F80699D68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E30D9E-B3DE-4BE3-B59E-B71AB871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B7F003-93CA-42D8-90A1-6E125E4A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C116E8-A372-45E1-BF42-4C09878E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C10F8-75A2-41D8-8FC1-F130AFC4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0DC43-E4BC-41E7-BED1-9210CDB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BDCF2D-926F-4AA5-B1C4-56B4CBA46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DB4798-42C1-4688-BD9A-F67EB3C7F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D971-D8C0-4E63-8DB6-89BE381E62EE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09DE5-413E-4515-B979-5F76D1C5C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8B75C-9C88-46E7-AE3D-0CF515F61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64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sv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181F1CC-8AA2-4197-81B3-083EF6B8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799" y="944057"/>
            <a:ext cx="7278102" cy="425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ço Reservado para Imagem 2" descr="tulipas">
            <a:extLst>
              <a:ext uri="{FF2B5EF4-FFF2-40B4-BE49-F238E27FC236}">
                <a16:creationId xmlns:a16="http://schemas.microsoft.com/office/drawing/2014/main" id="{CF74D72C-C019-4A39-B85A-94CB5A7BA7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29670" y="-1"/>
            <a:ext cx="5062330" cy="691135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F4D032-EB89-4EF8-B582-5E69CA05FC27}"/>
              </a:ext>
            </a:extLst>
          </p:cNvPr>
          <p:cNvSpPr/>
          <p:nvPr/>
        </p:nvSpPr>
        <p:spPr>
          <a:xfrm>
            <a:off x="7129670" y="-1"/>
            <a:ext cx="5062330" cy="685800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94984-68FF-4263-BD7E-9CCD689A27F7}"/>
              </a:ext>
            </a:extLst>
          </p:cNvPr>
          <p:cNvSpPr txBox="1"/>
          <p:nvPr/>
        </p:nvSpPr>
        <p:spPr>
          <a:xfrm flipH="1">
            <a:off x="2115197" y="2472710"/>
            <a:ext cx="5894268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ARTES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79E4203C-2922-4844-B2DA-8AEF3437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1011">
            <a:off x="-60091" y="3165328"/>
            <a:ext cx="3122922" cy="30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CD8C8DC-94E1-4188-8E64-1C6BF34DC3BC}"/>
              </a:ext>
            </a:extLst>
          </p:cNvPr>
          <p:cNvSpPr/>
          <p:nvPr/>
        </p:nvSpPr>
        <p:spPr>
          <a:xfrm rot="1482305">
            <a:off x="855114" y="5026624"/>
            <a:ext cx="425983" cy="2409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41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Respingo">
            <a:extLst>
              <a:ext uri="{FF2B5EF4-FFF2-40B4-BE49-F238E27FC236}">
                <a16:creationId xmlns:a16="http://schemas.microsoft.com/office/drawing/2014/main" id="{D2DC8F9B-AABB-4E3C-8F25-89CFEAD5E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3720" y="-344558"/>
            <a:ext cx="7547115" cy="754711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F734E58-C1A5-43DB-95AC-997248C6F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"/>
          <a:stretch/>
        </p:blipFill>
        <p:spPr>
          <a:xfrm>
            <a:off x="2385390" y="1640165"/>
            <a:ext cx="7442615" cy="11269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2BB7538-FEE6-4BE2-91C5-60796C7E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60" y="3428999"/>
            <a:ext cx="10693273" cy="22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9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AFA3F2BA-70FF-43D7-AEE7-FBED02E0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009" y="-2815469"/>
            <a:ext cx="6734933" cy="822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F2273A5-5FDB-42F5-A92A-A81A06FD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09" y="504665"/>
            <a:ext cx="10795379" cy="1583441"/>
          </a:xfrm>
          <a:effectLst>
            <a:outerShdw blurRad="50800" dist="50800" dir="5400000" algn="ctr" rotWithShape="0">
              <a:schemeClr val="accent2">
                <a:lumMod val="75000"/>
                <a:alpha val="59000"/>
              </a:scheme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latin typeface="Microsoft PhagsPa" panose="020B0502040204020203" pitchFamily="34" charset="0"/>
              </a:rPr>
              <a:t>TABELAS</a:t>
            </a:r>
            <a:br>
              <a:rPr lang="pt-BR" b="1" dirty="0">
                <a:latin typeface="Microsoft PhagsPa" panose="020B0502040204020203" pitchFamily="34" charset="0"/>
              </a:rPr>
            </a:br>
            <a:r>
              <a:rPr lang="pt-BR" b="1" dirty="0">
                <a:latin typeface="Microsoft PhagsPa" panose="020B0502040204020203" pitchFamily="34" charset="0"/>
              </a:rPr>
              <a:t>&amp; </a:t>
            </a:r>
            <a:br>
              <a:rPr lang="pt-BR" b="1" dirty="0">
                <a:latin typeface="Microsoft PhagsPa" panose="020B0502040204020203" pitchFamily="34" charset="0"/>
              </a:rPr>
            </a:br>
            <a:r>
              <a:rPr lang="pt-BR" b="1" dirty="0">
                <a:latin typeface="Microsoft PhagsPa" panose="020B0502040204020203" pitchFamily="34" charset="0"/>
              </a:rPr>
              <a:t>MODELO LÓGICO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F089852-C8AE-4429-B385-3AC3D7E5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22" y="2700996"/>
            <a:ext cx="3720355" cy="39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94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20D445-E7CB-46FC-AFFE-97D188FF6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6" y="0"/>
            <a:ext cx="65627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ndprint, Handprint Clipart, Graffiti PNG Transparent Clipart Image and  PSD File for Free Download | Digitais de mãos, Clip art, Festa de tinta">
            <a:extLst>
              <a:ext uri="{FF2B5EF4-FFF2-40B4-BE49-F238E27FC236}">
                <a16:creationId xmlns:a16="http://schemas.microsoft.com/office/drawing/2014/main" id="{5D18E3C5-82B5-453D-8178-7B59D3DB8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 bwMode="auto">
          <a:xfrm rot="19894351">
            <a:off x="8584942" y="731322"/>
            <a:ext cx="3275772" cy="29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9159DD0-392F-4DF7-A7A5-A6199A8BD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8610">
            <a:off x="223846" y="408313"/>
            <a:ext cx="3436131" cy="34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C554148-57D6-479A-82E7-C69ED204BC0C}"/>
              </a:ext>
            </a:extLst>
          </p:cNvPr>
          <p:cNvSpPr txBox="1">
            <a:spLocks/>
          </p:cNvSpPr>
          <p:nvPr/>
        </p:nvSpPr>
        <p:spPr>
          <a:xfrm>
            <a:off x="698310" y="1404996"/>
            <a:ext cx="10795379" cy="1583441"/>
          </a:xfrm>
          <a:prstGeom prst="rect">
            <a:avLst/>
          </a:prstGeom>
          <a:effectLst>
            <a:outerShdw blurRad="50800" dist="50800" dir="5400000" algn="ctr" rotWithShape="0">
              <a:srgbClr val="FFFF00">
                <a:alpha val="59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Microsoft PhagsPa" panose="020B0502040204020203" pitchFamily="34" charset="0"/>
              </a:rPr>
              <a:t>OBRIGADA PELA ATENÇÃO!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14DAD-C823-4FD9-9C91-39C7950A7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465" y="3715131"/>
            <a:ext cx="64389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65D1C7-DD85-40B3-AD48-287A58E8CB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4"/>
          <a:stretch/>
        </p:blipFill>
        <p:spPr>
          <a:xfrm>
            <a:off x="285354" y="4315815"/>
            <a:ext cx="1950592" cy="23619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51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CE49BF-748B-49B9-8EE4-738F8C1E5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480"/>
            <a:ext cx="5542671" cy="21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84AB07-23F6-4E69-A946-914FB3658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95975" y="-1297280"/>
            <a:ext cx="9144000" cy="2387600"/>
          </a:xfrm>
        </p:spPr>
        <p:txBody>
          <a:bodyPr/>
          <a:lstStyle/>
          <a:p>
            <a:r>
              <a:rPr lang="pt-BR" dirty="0">
                <a:latin typeface="Copperplate Gothic Bold" panose="020E0705020206020404" pitchFamily="34" charset="0"/>
              </a:rPr>
              <a:t>CONTEXTO</a:t>
            </a:r>
          </a:p>
        </p:txBody>
      </p:sp>
      <p:sp>
        <p:nvSpPr>
          <p:cNvPr id="4" name="Google Shape;347;p30">
            <a:extLst>
              <a:ext uri="{FF2B5EF4-FFF2-40B4-BE49-F238E27FC236}">
                <a16:creationId xmlns:a16="http://schemas.microsoft.com/office/drawing/2014/main" id="{DD4CBD55-114F-43B1-B83B-845AA9A47C5B}"/>
              </a:ext>
            </a:extLst>
          </p:cNvPr>
          <p:cNvSpPr txBox="1">
            <a:spLocks/>
          </p:cNvSpPr>
          <p:nvPr/>
        </p:nvSpPr>
        <p:spPr>
          <a:xfrm>
            <a:off x="379758" y="1597561"/>
            <a:ext cx="11812242" cy="7486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Um site que consiste em informações, dicas e  técnicas sobre desenhos para os usuários cadastrados</a:t>
            </a:r>
            <a:r>
              <a:rPr lang="pt-BR" sz="1400" dirty="0">
                <a:solidFill>
                  <a:schemeClr val="lt1"/>
                </a:solidFill>
              </a:rPr>
              <a:t>.</a:t>
            </a:r>
          </a:p>
        </p:txBody>
      </p:sp>
      <p:pic>
        <p:nvPicPr>
          <p:cNvPr id="1026" name="Picture 2" descr="Otimização de sites: seu SEO está saudável?- Raccoon">
            <a:extLst>
              <a:ext uri="{FF2B5EF4-FFF2-40B4-BE49-F238E27FC236}">
                <a16:creationId xmlns:a16="http://schemas.microsoft.com/office/drawing/2014/main" id="{7E7818F8-0BF3-47EC-BEAC-DB3899526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422" y="2429495"/>
            <a:ext cx="40386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scova - ícones de arte grátis">
            <a:extLst>
              <a:ext uri="{FF2B5EF4-FFF2-40B4-BE49-F238E27FC236}">
                <a16:creationId xmlns:a16="http://schemas.microsoft.com/office/drawing/2014/main" id="{24F3A44C-57A0-4F09-95A1-576445AA9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9" y="4320208"/>
            <a:ext cx="2329070" cy="232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B02616-181F-4C24-894B-5D5C97C2D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40" y="4320207"/>
            <a:ext cx="2329071" cy="23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88355-0FD6-4E88-9436-E38AF57D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772" y="999649"/>
            <a:ext cx="7699895" cy="1325563"/>
          </a:xfrm>
          <a:effectLst>
            <a:outerShdw blurRad="50800" dist="38100" dir="2700000" algn="tl" rotWithShape="0">
              <a:srgbClr val="FF0000">
                <a:alpha val="55000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b="1" dirty="0">
                <a:latin typeface="Microsoft PhagsPa" panose="020B0502040204020203" pitchFamily="34" charset="0"/>
                <a:ea typeface="Segoe UI Black" panose="020B0A02040204020203" pitchFamily="34" charset="0"/>
              </a:rPr>
              <a:t>HLD E LLD DE SOLUÇÃO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4E9047-C52E-42C2-9939-BE874860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6557">
            <a:off x="8642205" y="-222064"/>
            <a:ext cx="4388998" cy="24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A28943-C50E-40D8-B6AD-91AEC3117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12" y="1897881"/>
            <a:ext cx="4754217" cy="47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776 -0.00532 L -0.53776 -0.00393 C -0.53229 -0.02106 -0.51666 -0.06898 -0.52031 -0.0537 C -0.52435 -0.03634 -0.54323 -0.01551 -0.53229 -0.00139 C -0.52187 0.01134 -0.52265 -0.03379 -0.51692 -0.04791 C -0.51445 -0.05625 -0.5082 -0.07893 -0.50885 -0.07199 C -0.51054 -0.05509 -0.51575 -0.03935 -0.5194 -0.02523 C -0.52226 -0.0125 -0.54153 0.0088 -0.5289 0.01296 C -0.51575 0.01574 -0.51953 -0.01111 -0.51484 -0.02384 C -0.5125 -0.02824 -0.50703 -0.04491 -0.50768 -0.03796 C -0.51653 0.03704 -0.53229 -0.02523 -0.49245 -0.06342 L -0.48997 -0.0662 L -0.51341 0.00162 C -0.51445 0.00324 -0.51666 0.01019 -0.51588 0.00718 C -0.51107 -0.00393 -0.50716 -0.01666 -0.50182 -0.0294 C -0.49935 -0.03379 -0.49414 -0.05069 -0.49479 -0.04491 C -0.49622 -0.03241 -0.50091 -0.01967 -0.50403 -0.00694 C -0.50521 -0.00393 -0.50937 0.00718 -0.50768 0.00324 C -0.50078 -0.0125 -0.49453 -0.0294 -0.48776 -0.04491 C -0.48594 -0.04907 -0.48112 -0.0618 -0.4819 -0.05764 C -0.48372 -0.04653 -0.48789 -0.03518 -0.4914 -0.02523 C -0.49336 -0.01666 -0.50195 0.00324 -0.49831 -0.00393 C -0.48672 -0.02222 -0.46107 -0.08472 -0.46784 -0.06342 C -0.47213 -0.04907 -0.47643 -0.03634 -0.48073 -0.02106 C -0.48255 -0.01551 -0.49153 -0.00254 -0.48528 -0.00393 C -0.47669 -0.00694 -0.47487 -0.01805 -0.47018 -0.02523 C -0.4681 -0.02824 -0.46523 -0.03796 -0.46549 -0.03634 C -0.46614 -0.02824 -0.47461 -0.00393 -0.47148 -0.0125 C -0.46315 -0.03079 -0.45989 -0.05069 -0.45039 -0.06898 C -0.44804 -0.07338 -0.44153 -0.08866 -0.44323 -0.0831 C -0.45195 -0.05764 -0.46458 -0.03379 -0.47148 -0.00694 C -0.47213 -0.00393 -0.475 0.0044 -0.4737 0.00162 C -0.46341 -0.01967 -0.43737 -0.08611 -0.4444 -0.06342 C -0.44635 -0.05625 -0.44791 -0.05069 -0.45039 -0.04491 C -0.45456 -0.03379 -0.45976 -0.02222 -0.46445 -0.0125 C -0.46471 -0.01111 -0.46614 -0.00694 -0.46549 -0.00833 C -0.45742 -0.02523 -0.45013 -0.04213 -0.44192 -0.05926 C -0.44062 -0.0618 -0.43633 -0.07199 -0.43737 -0.06782 C -0.44453 -0.04491 -0.47096 0.01991 -0.46081 -0.00139 C -0.45299 -0.01805 -0.44557 -0.03379 -0.43737 -0.05069 C -0.43463 -0.05625 -0.42669 -0.07338 -0.42799 -0.06782 C -0.43151 -0.05069 -0.43867 -0.03518 -0.4444 -0.01805 C -0.44778 -0.00949 -0.46198 0.01736 -0.45495 0.0088 C -0.43685 -0.00949 -0.43294 -0.02106 -0.42695 -0.03796 C -0.42148 -0.02384 -0.42552 -0.03796 -0.43854 -0.00139 C -0.43932 0.00162 -0.44245 0.01134 -0.44088 0.00718 C -0.43112 -0.00949 -0.42265 -0.02662 -0.4138 -0.04491 C -0.40963 -0.0537 -0.41133 -0.0662 -0.40234 -0.06898 C -0.3944 -0.07338 -0.40547 -0.0537 -0.40807 -0.04653 C -0.41067 -0.03796 -0.41549 -0.03241 -0.41745 -0.02384 C -0.41797 -0.02106 -0.4138 -0.02662 -0.41263 -0.02824 C -0.40716 -0.03634 -0.39492 -0.06481 -0.39752 -0.0537 C -0.40442 -0.02824 -0.397 -0.0537 -0.41992 0.00023 C -0.42096 0.00324 -0.42357 0.01134 -0.422 0.00718 C -0.37383 -0.0662 -0.40989 -0.01967 -0.38112 -0.05625 C -0.38268 -0.04791 -0.38398 -0.03796 -0.38581 -0.03079 C -0.38698 -0.02662 -0.38971 -0.02222 -0.39049 -0.01805 C -0.39075 -0.01551 -0.38789 -0.02106 -0.38698 -0.02106 C -0.3694 -0.04907 -0.37995 -0.04097 -0.36706 -0.05069 C -0.37031 -0.02662 -0.36666 -0.04791 -0.38359 -0.00139 C -0.38424 0.00162 -0.38463 0.00718 -0.38463 0.0044 C -0.38463 -0.00694 -0.37291 -0.02824 -0.37044 -0.03379 C -0.36914 -0.03634 -0.36458 -0.04491 -0.36588 -0.04213 C -0.39219 0.01991 -0.38268 -0.00833 -0.37291 -0.02523 C -0.37096 -0.02824 -0.36797 -0.0294 -0.36588 -0.03379 C -0.36771 -0.02384 -0.36953 -0.01551 -0.37161 -0.00532 C -0.37265 -0.00139 -0.37695 0.01134 -0.37513 0.00718 C -0.36966 -0.00694 -0.36497 -0.02106 -0.36002 -0.03379 C -0.35898 -0.03634 -0.35651 -0.04653 -0.35768 -0.04352 C -0.36354 -0.0294 -0.36823 -0.01389 -0.37409 0.00023 C -0.3763 0.0044 -0.3832 0.02153 -0.38112 0.01574 C -0.3625 -0.03379 -0.37031 -0.02106 -0.35299 -0.04653 C -0.35885 -0.02662 -0.37942 0.03426 -0.37044 0.01435 C -0.36328 -0.00254 -0.35638 -0.01805 -0.34831 -0.03379 C -0.3457 -0.03935 -0.33724 -0.0537 -0.33906 -0.04791 C -0.34518 -0.02824 -0.35482 -0.00949 -0.3625 0.01019 C -0.36341 0.01435 -0.36627 0.02454 -0.36484 0.01991 C -0.36159 0.01435 -0.36054 0.00718 -0.35768 0.00162 C -0.32539 -0.06065 -0.33841 -0.04352 -0.31432 -0.07199 C -0.32278 -0.04791 -0.33594 -0.02523 -0.34023 -0.00139 C -0.34245 0.01296 -0.32864 -0.02523 -0.32018 -0.03634 L -0.30716 -0.0537 C -0.31067 -0.04213 -0.31692 -0.03241 -0.31784 -0.02106 C -0.31849 -0.01389 -0.31289 -0.03518 -0.30846 -0.04097 C -0.30573 -0.04491 -0.29883 -0.05625 -0.30026 -0.05208 C -0.3056 -0.03634 -0.30807 0.0044 -0.32018 -0.00694 C -0.33229 -0.01805 -0.30781 -0.03796 -0.30143 -0.0537 C -0.29922 -0.05926 -0.29232 -0.07338 -0.29453 -0.06898 C -0.30416 -0.04213 -0.3375 0.03565 -0.32357 0.01019 C -0.31237 -0.00949 -0.28268 -0.07338 -0.28971 -0.05069 C -0.29453 -0.03634 -0.29909 -0.02106 -0.30364 -0.00694 C -0.30521 -0.00139 -0.31067 0.01134 -0.30846 0.00718 C -0.29297 -0.02106 -0.28333 -0.0537 -0.26393 -0.08055 C -0.25976 -0.08611 -0.24791 -0.10579 -0.25104 -0.09884 C -0.26927 -0.06065 -0.33164 0.05093 -0.30963 0.01435 C -0.3026 0.00162 -0.29609 -0.00949 -0.28854 -0.02106 C -0.27982 -0.03379 -0.27474 -0.03935 -0.26627 -0.05069 C -0.26679 -0.04791 -0.26666 -0.04653 -0.26745 -0.04491 C -0.27799 -0.02384 -0.28945 -0.00393 -0.30026 0.01736 C -0.30143 0.01852 -0.30364 0.02454 -0.3026 0.02454 C -0.29101 0.0044 -0.28021 -0.01551 -0.26875 -0.03379 C -0.26536 -0.03796 -0.26159 -0.04352 -0.2582 -0.04791 C -0.24023 -0.04352 -0.25612 -0.04907 -0.27461 -0.00949 C -0.27591 -0.00694 -0.27044 -0.01551 -0.26875 -0.01805 C -0.26588 -0.02106 -0.25885 -0.03379 -0.26015 -0.0294 C -0.26432 -0.01805 -0.26758 -0.00833 -0.27213 0.00162 C -0.27383 0.00579 -0.28073 0.01736 -0.27916 0.01435 C -0.27565 0.0044 -0.27096 -0.00254 -0.26627 -0.01111 C -0.26393 -0.01551 -0.25729 -0.02824 -0.2582 -0.02384 C -0.26002 -0.0125 -0.26601 -0.00254 -0.26966 0.00718 C -0.27083 0.01134 -0.275 0.01574 -0.27213 0.01574 C -0.26888 0.01574 -0.26888 0.01134 -0.26745 0.00718 C -0.26224 -0.00139 -0.25781 -0.01111 -0.25221 -0.02106 C -0.25104 -0.02384 -0.24648 -0.02824 -0.24765 -0.02662 C -0.25403 -0.01389 -0.26211 -0.00254 -0.26875 0.01019 C -0.26992 0.01296 -0.27226 0.01991 -0.27109 0.01852 C -0.26888 0.01435 -0.26862 0.0088 -0.26627 0.00579 C -0.23802 -0.04097 -0.24401 -0.03379 -0.22409 -0.05625 C -0.22773 -0.04791 -0.23112 -0.03796 -0.23463 -0.0294 C -0.23659 -0.02523 -0.24349 -0.01389 -0.24062 -0.01805 C -0.23463 -0.02523 -0.23086 -0.03379 -0.22526 -0.04097 C -0.22331 -0.04352 -0.2207 -0.04653 -0.21823 -0.04791 C -0.22304 -0.03796 -0.24427 -0.01551 -0.23242 -0.01666 C -0.21875 -0.01805 -0.21823 -0.03796 -0.21133 -0.05069 C -0.20885 -0.0537 -0.20247 -0.06481 -0.20429 -0.06065 C -0.21015 -0.04791 -0.22851 -0.00833 -0.22174 -0.02106 C -0.1957 -0.07199 -0.20924 -0.05509 -0.19127 -0.07616 C -0.19948 -0.0537 -0.20794 -0.03079 -0.21575 -0.00833 C -0.21719 -0.00393 -0.22213 0.00718 -0.21927 0.00324 C -0.21185 -0.00694 -0.20742 -0.01805 -0.20065 -0.0294 C -0.19857 -0.03241 -0.19362 -0.03634 -0.19023 -0.03935 C -0.19219 -0.03379 -0.19401 -0.02662 -0.19583 -0.01967 C -0.19726 -0.01551 -0.20273 -0.00393 -0.19948 -0.00694 C -0.19179 -0.01389 -0.18828 -0.02523 -0.18177 -0.03379 C -0.17982 -0.03634 -0.17721 -0.03935 -0.17487 -0.04213 C -0.18125 -0.02824 -0.18776 -0.01389 -0.19375 0.00023 C -0.19427 0.00162 -0.19557 0.00579 -0.19479 0.0044 C -0.16094 -0.04907 -0.18997 -0.00949 -0.16432 -0.04352 C -0.16706 -0.0294 -0.18659 0.00023 -0.17252 -0.00393 C -0.15508 -0.00694 -0.14557 -0.04791 -0.14557 -0.04653 C -0.14791 -0.03796 -0.15039 -0.0294 -0.1526 -0.02106 C -0.15299 -0.02106 -0.15482 -0.01551 -0.15377 -0.01666 C -0.13633 -0.03796 -0.15286 -0.02523 -0.14088 -0.03379 C -0.14336 -0.02222 -0.15403 0.01134 -0.14791 0.00162 C -0.14219 -0.00833 -0.13633 -0.01805 -0.13034 -0.0294 C -0.12786 -0.03379 -0.12122 -0.04491 -0.12226 -0.04097 C -0.12565 -0.02662 -0.13294 -0.0125 -0.13737 0.00162 C -0.13971 0.0088 -0.12812 -0.01967 -0.12812 -0.01389 C -0.12812 -0.00949 -0.1362 0.00162 -0.13281 -0.00139 C -0.12825 -0.00532 -0.1276 -0.0125 -0.12448 -0.01805 C -0.12005 -0.02523 -0.11562 -0.03379 -0.11041 -0.04097 C -0.10677 -0.04653 -0.10703 -0.04352 -0.10703 -0.04213 L -2.08333E-6 -0.0662 " pathEditMode="relative" rAng="0" ptsTypes="AAAAAAAAAAAAAAAAAAAAAAAAAAAAAAAAAAAAAAAAAAAAAAAAAAAAAAAAAAAAAAAAAAAAAAAAAAAAAAAAAAAAAAAAAAAAAAAAAAAAAAAAAAAAAAAAAAAAAAAAAAAAAAAAAAAAAAAAAAAAAAAAAAAAAAAAA">
                                      <p:cBhvr>
                                        <p:cTn id="9" dur="25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D2D1F-AE31-49B8-BDD7-E36ED6A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8" y="-211651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HLD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BACD52E-0B29-40E2-A8DD-524318B4B164}"/>
              </a:ext>
            </a:extLst>
          </p:cNvPr>
          <p:cNvCxnSpPr/>
          <p:nvPr/>
        </p:nvCxnSpPr>
        <p:spPr>
          <a:xfrm>
            <a:off x="675249" y="773723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0E630B49-D936-4A33-8600-EB7D6114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36" y="901504"/>
            <a:ext cx="2861603" cy="28616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BB7678-1E7E-41D3-83E1-E342EEAE9F04}"/>
              </a:ext>
            </a:extLst>
          </p:cNvPr>
          <p:cNvSpPr txBox="1"/>
          <p:nvPr/>
        </p:nvSpPr>
        <p:spPr>
          <a:xfrm>
            <a:off x="1828799" y="1409425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Usuário se cadastra no site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312AF8-E7F3-47BF-8234-5E775EF4F615}"/>
              </a:ext>
            </a:extLst>
          </p:cNvPr>
          <p:cNvCxnSpPr/>
          <p:nvPr/>
        </p:nvCxnSpPr>
        <p:spPr>
          <a:xfrm flipV="1">
            <a:off x="4149969" y="1856935"/>
            <a:ext cx="0" cy="137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40837C-20DD-4241-AAD8-A63FA193B1A0}"/>
              </a:ext>
            </a:extLst>
          </p:cNvPr>
          <p:cNvCxnSpPr>
            <a:cxnSpLocks/>
          </p:cNvCxnSpPr>
          <p:nvPr/>
        </p:nvCxnSpPr>
        <p:spPr>
          <a:xfrm flipV="1">
            <a:off x="3073788" y="1998084"/>
            <a:ext cx="1616614" cy="700821"/>
          </a:xfrm>
          <a:prstGeom prst="curvedConnector3">
            <a:avLst>
              <a:gd name="adj1" fmla="val 54351"/>
            </a:avLst>
          </a:prstGeom>
          <a:ln w="44450" cap="rnd">
            <a:solidFill>
              <a:srgbClr val="BC8F00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620E97-4139-4D05-8097-6CCDDF0D1DD9}"/>
              </a:ext>
            </a:extLst>
          </p:cNvPr>
          <p:cNvSpPr txBox="1"/>
          <p:nvPr/>
        </p:nvSpPr>
        <p:spPr>
          <a:xfrm>
            <a:off x="6486026" y="605692"/>
            <a:ext cx="294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Acessa as dicas de seu interesse</a:t>
            </a:r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908E4F84-0F7D-4470-AAE9-DECF3A2C3475}"/>
              </a:ext>
            </a:extLst>
          </p:cNvPr>
          <p:cNvCxnSpPr>
            <a:cxnSpLocks/>
          </p:cNvCxnSpPr>
          <p:nvPr/>
        </p:nvCxnSpPr>
        <p:spPr>
          <a:xfrm>
            <a:off x="7232330" y="1811184"/>
            <a:ext cx="1722706" cy="713075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55A612E9-091D-4745-BF41-89AF242E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49" y="1631733"/>
            <a:ext cx="2346738" cy="234673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3FDF1D3-0D6F-4CD4-84B0-52B3B2664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1" y="281353"/>
            <a:ext cx="2408141" cy="240814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6FFD75-654D-41D0-A0B4-90E3BF0685CF}"/>
              </a:ext>
            </a:extLst>
          </p:cNvPr>
          <p:cNvSpPr txBox="1"/>
          <p:nvPr/>
        </p:nvSpPr>
        <p:spPr>
          <a:xfrm flipH="1">
            <a:off x="9099246" y="4001259"/>
            <a:ext cx="2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Juntará conhecimento e dados de suas navegações </a:t>
            </a:r>
          </a:p>
        </p:txBody>
      </p: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31C014EC-1E16-4A30-8C66-0AA3DD6B96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34990" y="4324425"/>
            <a:ext cx="1409259" cy="971032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FFD2EC47-CAFE-46F4-A02A-01753AD5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99" y="4168507"/>
            <a:ext cx="2996538" cy="299653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C71AB60E-7426-4CB8-9AB0-1299861BD5FB}"/>
              </a:ext>
            </a:extLst>
          </p:cNvPr>
          <p:cNvSpPr txBox="1"/>
          <p:nvPr/>
        </p:nvSpPr>
        <p:spPr>
          <a:xfrm flipH="1">
            <a:off x="7625865" y="5641412"/>
            <a:ext cx="31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Se formarão dashboards para a exibição de todos os dados dos conhecimentos aprimorados</a:t>
            </a:r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C9593BCF-B7D9-4CEB-9C47-DACD3F0245A2}"/>
              </a:ext>
            </a:extLst>
          </p:cNvPr>
          <p:cNvCxnSpPr>
            <a:cxnSpLocks/>
          </p:cNvCxnSpPr>
          <p:nvPr/>
        </p:nvCxnSpPr>
        <p:spPr>
          <a:xfrm rot="10800000">
            <a:off x="3491341" y="4779655"/>
            <a:ext cx="1443922" cy="668919"/>
          </a:xfrm>
          <a:prstGeom prst="curvedConnector3">
            <a:avLst>
              <a:gd name="adj1" fmla="val 50000"/>
            </a:avLst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86D34460-D985-4684-8BC1-396EB591D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7" y="3501092"/>
            <a:ext cx="2706149" cy="2706149"/>
          </a:xfrm>
          <a:prstGeom prst="rect">
            <a:avLst/>
          </a:prstGeom>
        </p:spPr>
      </p:pic>
      <p:sp>
        <p:nvSpPr>
          <p:cNvPr id="22" name="CaixaDeTexto 25">
            <a:extLst>
              <a:ext uri="{FF2B5EF4-FFF2-40B4-BE49-F238E27FC236}">
                <a16:creationId xmlns:a16="http://schemas.microsoft.com/office/drawing/2014/main" id="{F508D12C-09AD-45C2-89E1-C13F6B3DD934}"/>
              </a:ext>
            </a:extLst>
          </p:cNvPr>
          <p:cNvSpPr txBox="1"/>
          <p:nvPr/>
        </p:nvSpPr>
        <p:spPr>
          <a:xfrm flipH="1">
            <a:off x="892922" y="5803808"/>
            <a:ext cx="31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+mj-lt"/>
              </a:rPr>
              <a:t>Central de suporte para incidentes e/ou requisições.</a:t>
            </a:r>
          </a:p>
        </p:txBody>
      </p:sp>
    </p:spTree>
    <p:extLst>
      <p:ext uri="{BB962C8B-B14F-4D97-AF65-F5344CB8AC3E}">
        <p14:creationId xmlns:p14="http://schemas.microsoft.com/office/powerpoint/2010/main" val="425033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3A482-9826-4962-B2DD-E3A7DC5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934" y="-357503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LLD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3100544-C7CF-46E4-8D68-7ACDDAAFA8A7}"/>
              </a:ext>
            </a:extLst>
          </p:cNvPr>
          <p:cNvCxnSpPr/>
          <p:nvPr/>
        </p:nvCxnSpPr>
        <p:spPr>
          <a:xfrm>
            <a:off x="435640" y="62235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áfico 5" descr="Nuvem">
            <a:extLst>
              <a:ext uri="{FF2B5EF4-FFF2-40B4-BE49-F238E27FC236}">
                <a16:creationId xmlns:a16="http://schemas.microsoft.com/office/drawing/2014/main" id="{FA6CBD01-4FA3-45C5-B773-8A5ADB60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545" y="-1031219"/>
            <a:ext cx="4889030" cy="46091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D384F4-14AF-4D55-A2AB-EB0AA60E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92" y="47965"/>
            <a:ext cx="1707469" cy="4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Servidor">
            <a:extLst>
              <a:ext uri="{FF2B5EF4-FFF2-40B4-BE49-F238E27FC236}">
                <a16:creationId xmlns:a16="http://schemas.microsoft.com/office/drawing/2014/main" id="{A33A725A-DDEA-4336-B161-CF9C2E0F8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1781" y="620540"/>
            <a:ext cx="652806" cy="652806"/>
          </a:xfrm>
          <a:prstGeom prst="rect">
            <a:avLst/>
          </a:prstGeom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FF0C4978-590F-4E2A-B1D9-961D73F4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55" y="1537678"/>
            <a:ext cx="1366533" cy="8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082ED9-5295-4D32-8504-DB4669C9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62" y="917533"/>
            <a:ext cx="1705856" cy="1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XTAK Núcleo Criativo - Sites, Sistemas e Aplicativos">
            <a:extLst>
              <a:ext uri="{FF2B5EF4-FFF2-40B4-BE49-F238E27FC236}">
                <a16:creationId xmlns:a16="http://schemas.microsoft.com/office/drawing/2014/main" id="{4490C2D5-1C0A-4271-9967-FC736221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24" y="305279"/>
            <a:ext cx="2038940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EBBA4-B414-4AFC-B995-AB9E7F6D94C5}"/>
              </a:ext>
            </a:extLst>
          </p:cNvPr>
          <p:cNvSpPr/>
          <p:nvPr/>
        </p:nvSpPr>
        <p:spPr>
          <a:xfrm>
            <a:off x="70277" y="3516856"/>
            <a:ext cx="5884747" cy="31332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4" descr="Roteador ACtion RG 1200 Wi-Fi 5 Intelbras - intelbras">
            <a:extLst>
              <a:ext uri="{FF2B5EF4-FFF2-40B4-BE49-F238E27FC236}">
                <a16:creationId xmlns:a16="http://schemas.microsoft.com/office/drawing/2014/main" id="{0DEADC33-F692-4EAA-B961-F95EF45F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7" y="3636386"/>
            <a:ext cx="1117849" cy="11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5C5B6C-41B7-4769-BD7C-D979B73FD5B5}"/>
              </a:ext>
            </a:extLst>
          </p:cNvPr>
          <p:cNvSpPr txBox="1"/>
          <p:nvPr/>
        </p:nvSpPr>
        <p:spPr>
          <a:xfrm>
            <a:off x="78543" y="4754235"/>
            <a:ext cx="183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 TP-Link 450mbps</a:t>
            </a:r>
            <a:endParaRPr lang="pt-BR" sz="1400" b="1" dirty="0">
              <a:latin typeface="Muli"/>
            </a:endParaRPr>
          </a:p>
        </p:txBody>
      </p:sp>
      <p:pic>
        <p:nvPicPr>
          <p:cNvPr id="2064" name="Picture 16" descr="Laptop-Notizbuch-PNG-Bild | Fotografia de leão, Fotos, Texturas">
            <a:extLst>
              <a:ext uri="{FF2B5EF4-FFF2-40B4-BE49-F238E27FC236}">
                <a16:creationId xmlns:a16="http://schemas.microsoft.com/office/drawing/2014/main" id="{269F5471-DB9B-4C2D-9BA6-7263775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54" y="3698428"/>
            <a:ext cx="1427682" cy="1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Node.js – Wikipédia, a enciclopédia livre">
            <a:extLst>
              <a:ext uri="{FF2B5EF4-FFF2-40B4-BE49-F238E27FC236}">
                <a16:creationId xmlns:a16="http://schemas.microsoft.com/office/drawing/2014/main" id="{745D3424-5159-4EC2-B2BA-48A6C50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98" y="3942685"/>
            <a:ext cx="853945" cy="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EXTAK Núcleo Criativo - Sites, Sistemas e Aplicativos">
            <a:extLst>
              <a:ext uri="{FF2B5EF4-FFF2-40B4-BE49-F238E27FC236}">
                <a16:creationId xmlns:a16="http://schemas.microsoft.com/office/drawing/2014/main" id="{C2F5CFE9-F071-4D1B-9027-4D19B93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38" y="3658989"/>
            <a:ext cx="1377247" cy="6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498;p26">
            <a:extLst>
              <a:ext uri="{FF2B5EF4-FFF2-40B4-BE49-F238E27FC236}">
                <a16:creationId xmlns:a16="http://schemas.microsoft.com/office/drawing/2014/main" id="{CFB72578-05C7-4CC1-B68F-EA7424345D85}"/>
              </a:ext>
            </a:extLst>
          </p:cNvPr>
          <p:cNvSpPr txBox="1"/>
          <p:nvPr/>
        </p:nvSpPr>
        <p:spPr>
          <a:xfrm>
            <a:off x="893912" y="4729352"/>
            <a:ext cx="36468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Notebook Dell Core i5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Memória de 8GB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Disco rígido de 1TB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" name="Picture 18" descr="Html5 Js Css3 Logo Png">
            <a:extLst>
              <a:ext uri="{FF2B5EF4-FFF2-40B4-BE49-F238E27FC236}">
                <a16:creationId xmlns:a16="http://schemas.microsoft.com/office/drawing/2014/main" id="{21E724D2-4A4B-4D99-BCE7-BA71D4D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3" y="4508720"/>
            <a:ext cx="1570224" cy="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vo logo - PNG e Vetor - Download de Logo">
            <a:extLst>
              <a:ext uri="{FF2B5EF4-FFF2-40B4-BE49-F238E27FC236}">
                <a16:creationId xmlns:a16="http://schemas.microsoft.com/office/drawing/2014/main" id="{70553E74-52FD-4E04-9A4E-9F823D09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73" y="5828663"/>
            <a:ext cx="1294667" cy="4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498;p26">
            <a:extLst>
              <a:ext uri="{FF2B5EF4-FFF2-40B4-BE49-F238E27FC236}">
                <a16:creationId xmlns:a16="http://schemas.microsoft.com/office/drawing/2014/main" id="{65F8700D-64F2-4BF3-9E74-9B38A4A24C95}"/>
              </a:ext>
            </a:extLst>
          </p:cNvPr>
          <p:cNvSpPr txBox="1"/>
          <p:nvPr/>
        </p:nvSpPr>
        <p:spPr>
          <a:xfrm>
            <a:off x="2096220" y="5936288"/>
            <a:ext cx="364683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Internet de 100MB da VIVO</a:t>
            </a:r>
            <a:endParaRPr sz="16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" name="Gráfico 31" descr="Torre de Celular">
            <a:extLst>
              <a:ext uri="{FF2B5EF4-FFF2-40B4-BE49-F238E27FC236}">
                <a16:creationId xmlns:a16="http://schemas.microsoft.com/office/drawing/2014/main" id="{931E2910-9356-47A4-8290-2DFC27FF7E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14060" y="2668845"/>
            <a:ext cx="908319" cy="914400"/>
          </a:xfrm>
          <a:prstGeom prst="rect">
            <a:avLst/>
          </a:prstGeom>
        </p:spPr>
      </p:pic>
      <p:sp>
        <p:nvSpPr>
          <p:cNvPr id="33" name="Google Shape;498;p26">
            <a:extLst>
              <a:ext uri="{FF2B5EF4-FFF2-40B4-BE49-F238E27FC236}">
                <a16:creationId xmlns:a16="http://schemas.microsoft.com/office/drawing/2014/main" id="{071979D3-3F77-405D-BB1C-8989A966B006}"/>
              </a:ext>
            </a:extLst>
          </p:cNvPr>
          <p:cNvSpPr txBox="1"/>
          <p:nvPr/>
        </p:nvSpPr>
        <p:spPr>
          <a:xfrm>
            <a:off x="1099368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6B8D47-44E7-44D4-AA65-6DC0152BB881}"/>
              </a:ext>
            </a:extLst>
          </p:cNvPr>
          <p:cNvSpPr/>
          <p:nvPr/>
        </p:nvSpPr>
        <p:spPr>
          <a:xfrm>
            <a:off x="6228710" y="3516856"/>
            <a:ext cx="5884747" cy="3133210"/>
          </a:xfrm>
          <a:prstGeom prst="rect">
            <a:avLst/>
          </a:prstGeom>
          <a:noFill/>
          <a:ln w="28575">
            <a:solidFill>
              <a:srgbClr val="BC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Google Shape;498;p26">
            <a:extLst>
              <a:ext uri="{FF2B5EF4-FFF2-40B4-BE49-F238E27FC236}">
                <a16:creationId xmlns:a16="http://schemas.microsoft.com/office/drawing/2014/main" id="{8441F05C-ED62-41E7-88F3-96849B91C2C5}"/>
              </a:ext>
            </a:extLst>
          </p:cNvPr>
          <p:cNvSpPr txBox="1"/>
          <p:nvPr/>
        </p:nvSpPr>
        <p:spPr>
          <a:xfrm>
            <a:off x="7610621" y="296891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Usuário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41" name="Google Shape;497;p26">
            <a:extLst>
              <a:ext uri="{FF2B5EF4-FFF2-40B4-BE49-F238E27FC236}">
                <a16:creationId xmlns:a16="http://schemas.microsoft.com/office/drawing/2014/main" id="{387B6D49-530B-4B8A-8688-54D81803C0F4}"/>
              </a:ext>
            </a:extLst>
          </p:cNvPr>
          <p:cNvSpPr txBox="1"/>
          <p:nvPr/>
        </p:nvSpPr>
        <p:spPr>
          <a:xfrm>
            <a:off x="8999280" y="3547275"/>
            <a:ext cx="263924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Dispositivo móvel IOS/Android ou computador com acesso a internet e sistema operacional Linux/Windows/MacOS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0EE74D81-5DAE-4E10-A985-0DB5ECD7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48" y="3494179"/>
            <a:ext cx="3066315" cy="16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áfico 46" descr="Torre de Celular">
            <a:extLst>
              <a:ext uri="{FF2B5EF4-FFF2-40B4-BE49-F238E27FC236}">
                <a16:creationId xmlns:a16="http://schemas.microsoft.com/office/drawing/2014/main" id="{ABD2D68E-03EA-45E9-91AB-849B25E461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79891" y="2661357"/>
            <a:ext cx="908319" cy="914400"/>
          </a:xfrm>
          <a:prstGeom prst="rect">
            <a:avLst/>
          </a:prstGeom>
        </p:spPr>
      </p:pic>
      <p:pic>
        <p:nvPicPr>
          <p:cNvPr id="48" name="Picture 2" descr="Chrome Logo | Significado, História e PNG">
            <a:extLst>
              <a:ext uri="{FF2B5EF4-FFF2-40B4-BE49-F238E27FC236}">
                <a16:creationId xmlns:a16="http://schemas.microsoft.com/office/drawing/2014/main" id="{EA1DC437-14EB-4D83-875B-5902E0C1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092" y="4685309"/>
            <a:ext cx="526157" cy="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ABFB914D-EA15-40C9-A76A-4B6F668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29" y="4655650"/>
            <a:ext cx="355280" cy="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Opera Logo – Navegador Opera Logo – Opera Browser Logo - PNG e Vetor -  Download de Logo">
            <a:extLst>
              <a:ext uri="{FF2B5EF4-FFF2-40B4-BE49-F238E27FC236}">
                <a16:creationId xmlns:a16="http://schemas.microsoft.com/office/drawing/2014/main" id="{FE67F5F7-C913-448D-A095-36A6759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666" y="4680457"/>
            <a:ext cx="304620" cy="3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7DACD00-53C3-4744-A497-5521B03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43" y="4661450"/>
            <a:ext cx="324375" cy="3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4AD7E48-AD31-40EC-A3B4-47975144B2F1}"/>
              </a:ext>
            </a:extLst>
          </p:cNvPr>
          <p:cNvSpPr txBox="1"/>
          <p:nvPr/>
        </p:nvSpPr>
        <p:spPr>
          <a:xfrm>
            <a:off x="8140206" y="5193310"/>
            <a:ext cx="2061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i="0" dirty="0">
                <a:effectLst/>
                <a:latin typeface="Muli"/>
              </a:rPr>
              <a:t>Rede Wi-Fi </a:t>
            </a:r>
          </a:p>
          <a:p>
            <a:pPr algn="ctr"/>
            <a:r>
              <a:rPr lang="pt-BR" sz="1600" b="1" i="0" dirty="0">
                <a:effectLst/>
                <a:latin typeface="Muli"/>
              </a:rPr>
              <a:t>ou </a:t>
            </a:r>
          </a:p>
          <a:p>
            <a:pPr algn="ctr"/>
            <a:r>
              <a:rPr lang="pt-BR" sz="1600" b="1" i="0" dirty="0">
                <a:effectLst/>
                <a:latin typeface="Muli"/>
              </a:rPr>
              <a:t>Redes 3G/4G</a:t>
            </a:r>
            <a:endParaRPr lang="pt-BR" sz="1600" b="1" dirty="0">
              <a:latin typeface="Muli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3B624585-A780-4F1F-97CF-AD788B1C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80" y="6170183"/>
            <a:ext cx="370312" cy="2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8B01DE-AF51-4C5A-A02D-121B897A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05" y="-56643"/>
            <a:ext cx="2290058" cy="21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F103480-C5C8-409A-B7D1-28F09B1F44B9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5079103" y="1041238"/>
            <a:ext cx="1781503" cy="2463256"/>
          </a:xfrm>
          <a:prstGeom prst="curvedConnector2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3A39864A-1440-48AE-B1B5-C30F0BF6B27C}"/>
              </a:ext>
            </a:extLst>
          </p:cNvPr>
          <p:cNvCxnSpPr>
            <a:cxnSpLocks/>
            <a:endCxn id="1026" idx="3"/>
          </p:cNvCxnSpPr>
          <p:nvPr/>
        </p:nvCxnSpPr>
        <p:spPr>
          <a:xfrm rot="16200000" flipV="1">
            <a:off x="8859674" y="1332227"/>
            <a:ext cx="2445960" cy="1863982"/>
          </a:xfrm>
          <a:prstGeom prst="curvedConnector2">
            <a:avLst/>
          </a:prstGeom>
          <a:ln w="41275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498;p26">
            <a:extLst>
              <a:ext uri="{FF2B5EF4-FFF2-40B4-BE49-F238E27FC236}">
                <a16:creationId xmlns:a16="http://schemas.microsoft.com/office/drawing/2014/main" id="{B95BA77F-362C-42FD-AE5F-AC1E3FDFA224}"/>
              </a:ext>
            </a:extLst>
          </p:cNvPr>
          <p:cNvSpPr txBox="1"/>
          <p:nvPr/>
        </p:nvSpPr>
        <p:spPr>
          <a:xfrm>
            <a:off x="6217696" y="1894395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Central </a:t>
            </a: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Suporte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68998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int Copy Gráfica digital e offset em Guarulhos com os melhores preços">
            <a:extLst>
              <a:ext uri="{FF2B5EF4-FFF2-40B4-BE49-F238E27FC236}">
                <a16:creationId xmlns:a16="http://schemas.microsoft.com/office/drawing/2014/main" id="{5A3E759B-53BB-4BCB-A654-1C624FDF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318880"/>
            <a:ext cx="79057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2150B40-CFA6-40AD-9389-E0E545E2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556" y="732101"/>
            <a:ext cx="7085784" cy="1135779"/>
          </a:xfrm>
          <a:effectLst>
            <a:outerShdw blurRad="50800" dist="50800" dir="5400000" algn="ctr" rotWithShape="0">
              <a:schemeClr val="accent6">
                <a:alpha val="58000"/>
              </a:schemeClr>
            </a:outerShdw>
          </a:effectLst>
        </p:spPr>
        <p:txBody>
          <a:bodyPr/>
          <a:lstStyle/>
          <a:p>
            <a:r>
              <a:rPr lang="pt-BR" b="1" dirty="0">
                <a:latin typeface="Microsoft PhagsPa" panose="020B0502040204020203" pitchFamily="34" charset="0"/>
                <a:ea typeface="Segoe UI Black" panose="020B0A02040204020203" pitchFamily="34" charset="0"/>
              </a:rPr>
              <a:t>SUPORTE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D1E6D9D-5B5D-4628-9BEB-C14527723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19" y="1867880"/>
            <a:ext cx="56292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7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Monitoramento-NOC-S3 - Raio de Luz">
            <a:extLst>
              <a:ext uri="{FF2B5EF4-FFF2-40B4-BE49-F238E27FC236}">
                <a16:creationId xmlns:a16="http://schemas.microsoft.com/office/drawing/2014/main" id="{83E02A29-581D-44D1-8DC7-4E065367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077" y="691114"/>
            <a:ext cx="2509673" cy="168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428;p54">
            <a:extLst>
              <a:ext uri="{FF2B5EF4-FFF2-40B4-BE49-F238E27FC236}">
                <a16:creationId xmlns:a16="http://schemas.microsoft.com/office/drawing/2014/main" id="{EAF2952A-3E32-4890-9D40-5FA552F186D8}"/>
              </a:ext>
            </a:extLst>
          </p:cNvPr>
          <p:cNvSpPr txBox="1"/>
          <p:nvPr/>
        </p:nvSpPr>
        <p:spPr>
          <a:xfrm>
            <a:off x="4160227" y="2365872"/>
            <a:ext cx="2681951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Incidentes e requisições monitorados</a:t>
            </a:r>
            <a:endParaRPr dirty="0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99EA29A8-901B-4DDE-BB26-171F7D03A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3" y="929057"/>
            <a:ext cx="1777822" cy="17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428;p54">
            <a:extLst>
              <a:ext uri="{FF2B5EF4-FFF2-40B4-BE49-F238E27FC236}">
                <a16:creationId xmlns:a16="http://schemas.microsoft.com/office/drawing/2014/main" id="{EBD4DD5D-E2D9-40C2-88EA-523B8E4A404B}"/>
              </a:ext>
            </a:extLst>
          </p:cNvPr>
          <p:cNvSpPr txBox="1"/>
          <p:nvPr/>
        </p:nvSpPr>
        <p:spPr>
          <a:xfrm>
            <a:off x="173959" y="2517656"/>
            <a:ext cx="2681951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Solicitações de usuários</a:t>
            </a:r>
            <a:endParaRPr dirty="0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AF6B6608-50A4-4D6C-8915-0CAF6D680948}"/>
              </a:ext>
            </a:extLst>
          </p:cNvPr>
          <p:cNvCxnSpPr>
            <a:cxnSpLocks/>
          </p:cNvCxnSpPr>
          <p:nvPr/>
        </p:nvCxnSpPr>
        <p:spPr>
          <a:xfrm flipV="1">
            <a:off x="2380255" y="1409311"/>
            <a:ext cx="1472684" cy="774766"/>
          </a:xfrm>
          <a:prstGeom prst="curvedConnector3">
            <a:avLst>
              <a:gd name="adj1" fmla="val 50000"/>
            </a:avLst>
          </a:prstGeom>
          <a:ln w="34925">
            <a:solidFill>
              <a:srgbClr val="BC8F00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0">
            <a:extLst>
              <a:ext uri="{FF2B5EF4-FFF2-40B4-BE49-F238E27FC236}">
                <a16:creationId xmlns:a16="http://schemas.microsoft.com/office/drawing/2014/main" id="{85ADDF75-9D8C-48CE-A85E-51933257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467" y="1817968"/>
            <a:ext cx="34671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9D810787-2B6E-4983-A432-D8D2886FF7AA}"/>
              </a:ext>
            </a:extLst>
          </p:cNvPr>
          <p:cNvCxnSpPr>
            <a:cxnSpLocks/>
          </p:cNvCxnSpPr>
          <p:nvPr/>
        </p:nvCxnSpPr>
        <p:spPr>
          <a:xfrm>
            <a:off x="6840028" y="1535919"/>
            <a:ext cx="2078889" cy="1170960"/>
          </a:xfrm>
          <a:prstGeom prst="curvedConnector3">
            <a:avLst>
              <a:gd name="adj1" fmla="val 50000"/>
            </a:avLst>
          </a:prstGeom>
          <a:ln w="34925">
            <a:solidFill>
              <a:srgbClr val="BC8F00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28;p54">
            <a:extLst>
              <a:ext uri="{FF2B5EF4-FFF2-40B4-BE49-F238E27FC236}">
                <a16:creationId xmlns:a16="http://schemas.microsoft.com/office/drawing/2014/main" id="{5CC5117F-3C1F-4003-9E40-0C29D127B09E}"/>
              </a:ext>
            </a:extLst>
          </p:cNvPr>
          <p:cNvSpPr txBox="1"/>
          <p:nvPr/>
        </p:nvSpPr>
        <p:spPr>
          <a:xfrm>
            <a:off x="8571628" y="395224"/>
            <a:ext cx="2657785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Central de atendimento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(E-mails e ligações)</a:t>
            </a:r>
            <a:endParaRPr dirty="0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48" name="Google Shape;428;p54">
            <a:extLst>
              <a:ext uri="{FF2B5EF4-FFF2-40B4-BE49-F238E27FC236}">
                <a16:creationId xmlns:a16="http://schemas.microsoft.com/office/drawing/2014/main" id="{C6F2CC28-E1B4-4E52-84AC-CCAF2CAB8C6D}"/>
              </a:ext>
            </a:extLst>
          </p:cNvPr>
          <p:cNvSpPr txBox="1"/>
          <p:nvPr/>
        </p:nvSpPr>
        <p:spPr>
          <a:xfrm>
            <a:off x="8433640" y="1077217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Diagnóstico – Priorização – Classifica – Registra</a:t>
            </a:r>
          </a:p>
        </p:txBody>
      </p:sp>
      <p:cxnSp>
        <p:nvCxnSpPr>
          <p:cNvPr id="49" name="Conector: Curvo 48">
            <a:extLst>
              <a:ext uri="{FF2B5EF4-FFF2-40B4-BE49-F238E27FC236}">
                <a16:creationId xmlns:a16="http://schemas.microsoft.com/office/drawing/2014/main" id="{105C49EB-2C6B-43A7-AFC9-FE174FC664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65122" y="3892664"/>
            <a:ext cx="857677" cy="613538"/>
          </a:xfrm>
          <a:prstGeom prst="curvedConnector3">
            <a:avLst>
              <a:gd name="adj1" fmla="val 27037"/>
            </a:avLst>
          </a:prstGeom>
          <a:ln w="34925">
            <a:solidFill>
              <a:srgbClr val="BC8F00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2" descr="Icone banco de dados png » PNG Image">
            <a:extLst>
              <a:ext uri="{FF2B5EF4-FFF2-40B4-BE49-F238E27FC236}">
                <a16:creationId xmlns:a16="http://schemas.microsoft.com/office/drawing/2014/main" id="{09542D66-6159-42B7-AD11-32BD3869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572" y="4764592"/>
            <a:ext cx="1119565" cy="111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428;p54">
            <a:extLst>
              <a:ext uri="{FF2B5EF4-FFF2-40B4-BE49-F238E27FC236}">
                <a16:creationId xmlns:a16="http://schemas.microsoft.com/office/drawing/2014/main" id="{4368EC88-F89A-4C3D-94AB-2E3018D6046A}"/>
              </a:ext>
            </a:extLst>
          </p:cNvPr>
          <p:cNvSpPr txBox="1"/>
          <p:nvPr/>
        </p:nvSpPr>
        <p:spPr>
          <a:xfrm>
            <a:off x="8324795" y="5871097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Banco de dados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(Nome do usuário e assunto)</a:t>
            </a:r>
          </a:p>
        </p:txBody>
      </p:sp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EB812C94-1E13-4FFA-A0F4-D23E7892B4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3973" y="3367571"/>
            <a:ext cx="2198694" cy="1439085"/>
          </a:xfrm>
          <a:prstGeom prst="curvedConnector3">
            <a:avLst>
              <a:gd name="adj1" fmla="val 52411"/>
            </a:avLst>
          </a:prstGeom>
          <a:ln w="34925">
            <a:solidFill>
              <a:srgbClr val="BC8F00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428;p54">
            <a:extLst>
              <a:ext uri="{FF2B5EF4-FFF2-40B4-BE49-F238E27FC236}">
                <a16:creationId xmlns:a16="http://schemas.microsoft.com/office/drawing/2014/main" id="{AFB57EAB-A15A-4B61-8F68-EC14800595F2}"/>
              </a:ext>
            </a:extLst>
          </p:cNvPr>
          <p:cNvSpPr txBox="1"/>
          <p:nvPr/>
        </p:nvSpPr>
        <p:spPr>
          <a:xfrm>
            <a:off x="695916" y="5973012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Suporte 3</a:t>
            </a:r>
          </a:p>
        </p:txBody>
      </p:sp>
      <p:pic>
        <p:nvPicPr>
          <p:cNvPr id="55" name="Picture 16">
            <a:extLst>
              <a:ext uri="{FF2B5EF4-FFF2-40B4-BE49-F238E27FC236}">
                <a16:creationId xmlns:a16="http://schemas.microsoft.com/office/drawing/2014/main" id="{6131EFFA-20A9-48A7-9849-B7BDEB28C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35"/>
          <a:stretch/>
        </p:blipFill>
        <p:spPr bwMode="auto">
          <a:xfrm>
            <a:off x="3050025" y="3974683"/>
            <a:ext cx="3505676" cy="204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428;p54">
            <a:extLst>
              <a:ext uri="{FF2B5EF4-FFF2-40B4-BE49-F238E27FC236}">
                <a16:creationId xmlns:a16="http://schemas.microsoft.com/office/drawing/2014/main" id="{F465AEF2-7CB2-4722-A570-440515AFCED5}"/>
              </a:ext>
            </a:extLst>
          </p:cNvPr>
          <p:cNvSpPr txBox="1"/>
          <p:nvPr/>
        </p:nvSpPr>
        <p:spPr>
          <a:xfrm>
            <a:off x="3400855" y="5957365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Suporte 1 e 2 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2EE5E8D1-E4E4-4576-9E82-9FBE01322BB1}"/>
              </a:ext>
            </a:extLst>
          </p:cNvPr>
          <p:cNvSpPr/>
          <p:nvPr/>
        </p:nvSpPr>
        <p:spPr>
          <a:xfrm>
            <a:off x="993912" y="3770593"/>
            <a:ext cx="5532319" cy="28157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428;p54">
            <a:extLst>
              <a:ext uri="{FF2B5EF4-FFF2-40B4-BE49-F238E27FC236}">
                <a16:creationId xmlns:a16="http://schemas.microsoft.com/office/drawing/2014/main" id="{AC7721F7-D79F-4251-AE10-FE71561B7102}"/>
              </a:ext>
            </a:extLst>
          </p:cNvPr>
          <p:cNvSpPr txBox="1"/>
          <p:nvPr/>
        </p:nvSpPr>
        <p:spPr>
          <a:xfrm>
            <a:off x="2315585" y="3314921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Suportes</a:t>
            </a:r>
          </a:p>
        </p:txBody>
      </p:sp>
      <p:sp>
        <p:nvSpPr>
          <p:cNvPr id="59" name="Título 1">
            <a:extLst>
              <a:ext uri="{FF2B5EF4-FFF2-40B4-BE49-F238E27FC236}">
                <a16:creationId xmlns:a16="http://schemas.microsoft.com/office/drawing/2014/main" id="{80C060A9-60B4-45B5-87E0-34D6196224AE}"/>
              </a:ext>
            </a:extLst>
          </p:cNvPr>
          <p:cNvSpPr txBox="1">
            <a:spLocks/>
          </p:cNvSpPr>
          <p:nvPr/>
        </p:nvSpPr>
        <p:spPr>
          <a:xfrm>
            <a:off x="-3766456" y="-337436"/>
            <a:ext cx="10515600" cy="1062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SUPORTE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07278E86-12A5-4C49-A080-067096A556B6}"/>
              </a:ext>
            </a:extLst>
          </p:cNvPr>
          <p:cNvCxnSpPr/>
          <p:nvPr/>
        </p:nvCxnSpPr>
        <p:spPr>
          <a:xfrm>
            <a:off x="1903518" y="68691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F7B76E27-B802-4BA4-BEDE-A5BC2A4AC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6" y="3884672"/>
            <a:ext cx="2340275" cy="23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7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F7C88BD-D699-47DD-B12B-C67AB08B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0652">
            <a:off x="3667123" y="-940941"/>
            <a:ext cx="4857750" cy="4657725"/>
          </a:xfrm>
          <a:prstGeom prst="rect">
            <a:avLst/>
          </a:prstGeom>
          <a:noFill/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359BE4-E0F1-429E-8E98-0455AE747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74319"/>
            <a:ext cx="9144000" cy="2387600"/>
          </a:xfrm>
          <a:effectLst>
            <a:outerShdw blurRad="50800" dist="50800" dir="5400000" algn="ctr" rotWithShape="0">
              <a:schemeClr val="accent1">
                <a:alpha val="53000"/>
              </a:schemeClr>
            </a:outerShdw>
          </a:effectLst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BR" sz="4400" b="1" dirty="0">
                <a:latin typeface="Microsoft PhagsPa" panose="020B0502040204020203" pitchFamily="34" charset="0"/>
              </a:rPr>
              <a:t>SITE INSTITUCIONAL </a:t>
            </a:r>
            <a:br>
              <a:rPr lang="pt-BR" sz="4400" b="1" dirty="0">
                <a:latin typeface="Microsoft PhagsPa" panose="020B0502040204020203" pitchFamily="34" charset="0"/>
              </a:rPr>
            </a:br>
            <a:r>
              <a:rPr lang="pt-BR" sz="4400" b="1" dirty="0">
                <a:latin typeface="Microsoft PhagsPa" panose="020B0502040204020203" pitchFamily="34" charset="0"/>
              </a:rPr>
              <a:t>&amp;</a:t>
            </a:r>
            <a:br>
              <a:rPr lang="pt-BR" sz="4400" b="1" dirty="0">
                <a:latin typeface="Microsoft PhagsPa" panose="020B0502040204020203" pitchFamily="34" charset="0"/>
              </a:rPr>
            </a:br>
            <a:r>
              <a:rPr lang="pt-BR" sz="4400" b="1" dirty="0">
                <a:latin typeface="Microsoft PhagsPa" panose="020B0502040204020203" pitchFamily="34" charset="0"/>
              </a:rPr>
              <a:t>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4C01F-F8EF-470F-A770-E0145BC2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19" y="2364960"/>
            <a:ext cx="4828761" cy="48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r - ícones de setas grátis">
            <a:extLst>
              <a:ext uri="{FF2B5EF4-FFF2-40B4-BE49-F238E27FC236}">
                <a16:creationId xmlns:a16="http://schemas.microsoft.com/office/drawing/2014/main" id="{318F2234-464F-4C4A-88D4-5BF96473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36" y="4752560"/>
            <a:ext cx="437321" cy="43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5D562-A1D4-4626-8617-80AD2747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539" y="325368"/>
            <a:ext cx="10515600" cy="1325563"/>
          </a:xfrm>
          <a:effectLst>
            <a:outerShdw blurRad="50800" dist="50800" dir="5400000" algn="ctr" rotWithShape="0">
              <a:srgbClr val="7030A0">
                <a:alpha val="49000"/>
              </a:srgbClr>
            </a:outerShdw>
          </a:effectLst>
        </p:spPr>
        <p:txBody>
          <a:bodyPr/>
          <a:lstStyle/>
          <a:p>
            <a:r>
              <a:rPr lang="pt-BR" b="1" dirty="0">
                <a:latin typeface="Microsoft PhagsPa" panose="020B0502040204020203" pitchFamily="34" charset="0"/>
              </a:rPr>
              <a:t>MÉTRICAS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B5666C-EEFD-40E9-825A-B5F064719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07" y="1360935"/>
            <a:ext cx="5602357" cy="5602357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4FDC77-7EC4-4423-BBEE-40E34DC7F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0" t="36876"/>
          <a:stretch/>
        </p:blipFill>
        <p:spPr bwMode="auto">
          <a:xfrm rot="10800000">
            <a:off x="0" y="-415789"/>
            <a:ext cx="1448628" cy="35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229CB-F4DA-4DF6-8DAE-0EF5FC50C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0" t="36876"/>
          <a:stretch/>
        </p:blipFill>
        <p:spPr bwMode="auto">
          <a:xfrm>
            <a:off x="11002618" y="3796850"/>
            <a:ext cx="1448628" cy="35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70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175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Copperplate Gothic Bold</vt:lpstr>
      <vt:lpstr>Felix Titling</vt:lpstr>
      <vt:lpstr>Microsoft PhagsPa</vt:lpstr>
      <vt:lpstr>Muli</vt:lpstr>
      <vt:lpstr>Red Hat Display Black</vt:lpstr>
      <vt:lpstr>Times New Roman</vt:lpstr>
      <vt:lpstr>Tema do Office</vt:lpstr>
      <vt:lpstr>Apresentação do PowerPoint</vt:lpstr>
      <vt:lpstr>CONTEXTO</vt:lpstr>
      <vt:lpstr>HLD E LLD DE SOLUÇÃO</vt:lpstr>
      <vt:lpstr>HLD</vt:lpstr>
      <vt:lpstr>LLD</vt:lpstr>
      <vt:lpstr>SUPORTE </vt:lpstr>
      <vt:lpstr>Apresentação do PowerPoint</vt:lpstr>
      <vt:lpstr>SITE INSTITUCIONAL  &amp; DASHBOARD</vt:lpstr>
      <vt:lpstr>MÉTRICAS</vt:lpstr>
      <vt:lpstr>Apresentação do PowerPoint</vt:lpstr>
      <vt:lpstr>TABELAS &amp;  MODELO LÓGICO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BUTINI POMPEU  .</dc:creator>
  <cp:lastModifiedBy>GIOVANNA BUTINI POMPEU  .</cp:lastModifiedBy>
  <cp:revision>69</cp:revision>
  <dcterms:created xsi:type="dcterms:W3CDTF">2021-05-12T16:47:43Z</dcterms:created>
  <dcterms:modified xsi:type="dcterms:W3CDTF">2021-05-30T23:12:45Z</dcterms:modified>
</cp:coreProperties>
</file>